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1" r:id="rId2"/>
    <p:sldId id="367" r:id="rId3"/>
    <p:sldId id="368" r:id="rId4"/>
    <p:sldId id="370" r:id="rId5"/>
    <p:sldId id="3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0" autoAdjust="0"/>
    <p:restoredTop sz="94717" autoAdjust="0"/>
  </p:normalViewPr>
  <p:slideViewPr>
    <p:cSldViewPr>
      <p:cViewPr varScale="1">
        <p:scale>
          <a:sx n="88" d="100"/>
          <a:sy n="88" d="100"/>
        </p:scale>
        <p:origin x="192" y="5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852" y="7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9/29/24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9/29/24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9/29/24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9/29/24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724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9/29/24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9/29/24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9/29/24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9/29/24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9/29/24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9/29/24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9/29/24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Automatic-Curtain-With-Arduino/" TargetMode="External"/><Relationship Id="rId2" Type="http://schemas.openxmlformats.org/officeDocument/2006/relationships/hyperlink" Target="https://www.instructables.com/Alexa-Curtain-Control-System-3D-Printable-and-Low-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B38GX54H?th=1" TargetMode="External"/><Relationship Id="rId7" Type="http://schemas.openxmlformats.org/officeDocument/2006/relationships/hyperlink" Target="https://www.adafruit.com/product/805?gad_source=1&amp;gclid=Cj0KCQjw6oi4BhD1ARIsAL6pox2NRkYQBLScdjGKbpEgVH6aj81ciuGf-gt9Sl4kO-qD9mEEf_oFgFIaAnTtEALw_wcB" TargetMode="External"/><Relationship Id="rId2" Type="http://schemas.openxmlformats.org/officeDocument/2006/relationships/hyperlink" Target="https://www.amazon.com/HiLetgo-Stepstick-Stepper-Printer-Compatible/dp/B07BND65C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HiLetgo-DC-DC-Module-Vehicle-Charger/dp/B01D0WSBDC" TargetMode="External"/><Relationship Id="rId5" Type="http://schemas.openxmlformats.org/officeDocument/2006/relationships/hyperlink" Target="https://www.amazon.com/Power-Spectra-Fiber-Braided-Fishing/dp/B003D915NQ/ref=sr_1_5?tag=diymachines04-20&amp;s=hunting-fishing&amp;ie=UTF8&amp;qid=1540408486&amp;sr=1-5&amp;keywords=braided+fishing+line&amp;th=1&amp;geniuslink=true&amp;psc=1" TargetMode="External"/><Relationship Id="rId4" Type="http://schemas.openxmlformats.org/officeDocument/2006/relationships/hyperlink" Target="https://www.adafruit.com/product/468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9907555" cy="3383280"/>
          </a:xfrm>
        </p:spPr>
        <p:txBody>
          <a:bodyPr>
            <a:normAutofit/>
          </a:bodyPr>
          <a:lstStyle/>
          <a:p>
            <a:r>
              <a:rPr lang="en-US" sz="6000" dirty="0"/>
              <a:t>EDES 301</a:t>
            </a:r>
            <a:br>
              <a:rPr lang="en-US" sz="6000" dirty="0"/>
            </a:br>
            <a:br>
              <a:rPr lang="en-US" dirty="0"/>
            </a:br>
            <a:r>
              <a:rPr lang="en-US" sz="6000" dirty="0"/>
              <a:t>Smart Curtains Proposal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1120636"/>
          </a:xfrm>
        </p:spPr>
        <p:txBody>
          <a:bodyPr/>
          <a:lstStyle/>
          <a:p>
            <a:r>
              <a:rPr lang="en-US" dirty="0"/>
              <a:t>10/06/2024</a:t>
            </a:r>
          </a:p>
          <a:p>
            <a:r>
              <a:rPr lang="en-US" dirty="0"/>
              <a:t>Emma Kirchhoff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9A49-57C9-4BE3-8B38-E944EB81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4301"/>
            <a:ext cx="10972800" cy="914400"/>
          </a:xfrm>
        </p:spPr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AE04-697D-4784-A672-E28DA6A47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067300"/>
          </a:xfrm>
        </p:spPr>
        <p:txBody>
          <a:bodyPr>
            <a:normAutofit/>
          </a:bodyPr>
          <a:lstStyle/>
          <a:p>
            <a:r>
              <a:rPr lang="en-US" dirty="0"/>
              <a:t>What is being proposed?</a:t>
            </a:r>
          </a:p>
          <a:p>
            <a:pPr lvl="1"/>
            <a:r>
              <a:rPr lang="en-US" dirty="0"/>
              <a:t>Natural alarm clock that opens curtains in response to sunlight</a:t>
            </a:r>
          </a:p>
          <a:p>
            <a:pPr lvl="2"/>
            <a:r>
              <a:rPr lang="en-US" dirty="0"/>
              <a:t>Better for your body to wake up in response to sunlight than noisy alarm </a:t>
            </a:r>
          </a:p>
          <a:p>
            <a:pPr lvl="1"/>
            <a:r>
              <a:rPr lang="en-US" dirty="0"/>
              <a:t>Device that can trigger mechanism to open curtains in response to sunlight</a:t>
            </a:r>
          </a:p>
          <a:p>
            <a:pPr lvl="1"/>
            <a:r>
              <a:rPr lang="en-US" dirty="0"/>
              <a:t>Other programmable settings/component options: switch to power off device (prevent any open/close of curtains), button to open/close curtains at will, curtains close automatically when dark, delayed opening feature using potentiometer(?) (wait x minutes after sensing sunlight to open curtains)</a:t>
            </a:r>
          </a:p>
          <a:p>
            <a:pPr lvl="1"/>
            <a:r>
              <a:rPr lang="en-US" dirty="0"/>
              <a:t>Similar to existing projects: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hlinkClick r:id="rId2"/>
              </a:rPr>
              <a:t>https://www.instructables.com/Alexa-Curtain-Control-System-3D-Printable-and-Low-/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https://www.instructables.com/Automatic-Curtain-With-Arduino/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For the scope of this class, a scaled-down prototype with functional code and electrical components (but less fidelity in the mechanical aspect) will be most appropriate</a:t>
            </a:r>
          </a:p>
          <a:p>
            <a:r>
              <a:rPr lang="en-US" dirty="0"/>
              <a:t>Improvement/addition to current project: Light sensor triggers curtain-opening mechanism once threshold is reached (rather than programming via timer or controlling with phone)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93E4-AB7E-4F3D-B6C5-4ED4B78F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57200"/>
            <a:ext cx="2971800" cy="914401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Block Diagram</a:t>
            </a:r>
          </a:p>
        </p:txBody>
      </p:sp>
      <p:pic>
        <p:nvPicPr>
          <p:cNvPr id="10" name="Picture 9" descr="A diagram of a machine&#10;&#10;Description automatically generated">
            <a:extLst>
              <a:ext uri="{FF2B5EF4-FFF2-40B4-BE49-F238E27FC236}">
                <a16:creationId xmlns:a16="http://schemas.microsoft.com/office/drawing/2014/main" id="{FC3AE5F6-5F9F-940A-236E-E7D15C610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857" y="22860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FEA3-93A8-4943-9F3A-4798FB13F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2819400" cy="1295400"/>
          </a:xfrm>
        </p:spPr>
        <p:txBody>
          <a:bodyPr>
            <a:normAutofit/>
          </a:bodyPr>
          <a:lstStyle/>
          <a:p>
            <a:r>
              <a:rPr lang="en-US" dirty="0"/>
              <a:t>Power Block Diagram</a:t>
            </a:r>
          </a:p>
        </p:txBody>
      </p:sp>
      <p:pic>
        <p:nvPicPr>
          <p:cNvPr id="10" name="Picture 9" descr="A diagram of a device&#10;&#10;Description automatically generated">
            <a:extLst>
              <a:ext uri="{FF2B5EF4-FFF2-40B4-BE49-F238E27FC236}">
                <a16:creationId xmlns:a16="http://schemas.microsoft.com/office/drawing/2014/main" id="{6A97D39A-E670-1E6C-E4DE-483E33B9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2860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467B-51C2-4E0B-B52A-83BD9F0E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/ Budget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B47F4B-CB02-4D02-BE84-F6BC57D0F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910055"/>
              </p:ext>
            </p:extLst>
          </p:nvPr>
        </p:nvGraphicFramePr>
        <p:xfrm>
          <a:off x="609600" y="1295400"/>
          <a:ext cx="10972800" cy="28651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37714">
                  <a:extLst>
                    <a:ext uri="{9D8B030D-6E8A-4147-A177-3AD203B41FA5}">
                      <a16:colId xmlns:a16="http://schemas.microsoft.com/office/drawing/2014/main" val="3675253430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1372058784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356583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EDES301</a:t>
                      </a:r>
                    </a:p>
                    <a:p>
                      <a:pPr algn="ctr"/>
                      <a:r>
                        <a:rPr lang="en-US" dirty="0"/>
                        <a:t> to Buy?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800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Stepper motor driver</a:t>
                      </a:r>
                      <a:r>
                        <a:rPr lang="en-US" dirty="0"/>
                        <a:t> (from parts list)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Stepper motor </a:t>
                      </a:r>
                      <a:r>
                        <a:rPr lang="en-US" dirty="0"/>
                        <a:t>(from parts list)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12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Light sensor </a:t>
                      </a:r>
                      <a:r>
                        <a:rPr lang="en-US" dirty="0"/>
                        <a:t>(from parts list)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9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Braided Fishing Wire* </a:t>
                      </a:r>
                      <a:r>
                        <a:rPr lang="en-US" dirty="0"/>
                        <a:t> (amazon, can substitute with a cheaper option)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$13.88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48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/>
                        </a:rPr>
                        <a:t>12V – 5V adapter</a:t>
                      </a:r>
                      <a:r>
                        <a:rPr lang="en-US" dirty="0"/>
                        <a:t> (from parts list)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70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Slide </a:t>
                      </a:r>
                      <a:r>
                        <a:rPr lang="en-US" dirty="0">
                          <a:hlinkClick r:id="rId7"/>
                        </a:rPr>
                        <a:t>Switch</a:t>
                      </a:r>
                      <a:r>
                        <a:rPr lang="en-US" dirty="0"/>
                        <a:t> (do not need to buy if we have this/similar at the OEDK)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511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B9DAE52-4D7E-B4A8-4C4C-8260D96E614C}"/>
              </a:ext>
            </a:extLst>
          </p:cNvPr>
          <p:cNvSpPr txBox="1"/>
          <p:nvPr/>
        </p:nvSpPr>
        <p:spPr>
          <a:xfrm>
            <a:off x="476250" y="4211657"/>
            <a:ext cx="11239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</a:t>
            </a:r>
            <a:r>
              <a:rPr lang="en-US" dirty="0" err="1"/>
              <a:t>PocketBeagle</a:t>
            </a:r>
            <a:r>
              <a:rPr lang="en-US" dirty="0"/>
              <a:t>, jumper cables, breadboard, general circuit components from parts kit (free)</a:t>
            </a:r>
          </a:p>
          <a:p>
            <a:endParaRPr lang="en-US" dirty="0"/>
          </a:p>
          <a:p>
            <a:r>
              <a:rPr lang="en-US" dirty="0"/>
              <a:t>*Fishing wire may not be necessary if I am making a scaled down prototype rather than moving real curtains – it may be best to use components from the OEDK to make the mechanical portion of the project, and the OEDK may already have something similar – I will check, and buy only if needed</a:t>
            </a:r>
          </a:p>
          <a:p>
            <a:endParaRPr lang="en-US" dirty="0"/>
          </a:p>
          <a:p>
            <a:r>
              <a:rPr lang="en-US" dirty="0"/>
              <a:t>Total Cost: $24.37 ($37.30 with fishing wire)</a:t>
            </a:r>
          </a:p>
        </p:txBody>
      </p:sp>
    </p:spTree>
    <p:extLst>
      <p:ext uri="{BB962C8B-B14F-4D97-AF65-F5344CB8AC3E}">
        <p14:creationId xmlns:p14="http://schemas.microsoft.com/office/powerpoint/2010/main" val="11312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18548</TotalTime>
  <Words>371</Words>
  <Application>Microsoft Macintosh PowerPoint</Application>
  <PresentationFormat>Widescreen</PresentationFormat>
  <Paragraphs>44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Diamond Grid 16x9</vt:lpstr>
      <vt:lpstr>EDES 301  Smart Curtains Proposal</vt:lpstr>
      <vt:lpstr>Background Information</vt:lpstr>
      <vt:lpstr>System Block Diagram</vt:lpstr>
      <vt:lpstr>Power Block Diagram</vt:lpstr>
      <vt:lpstr>Components / Budget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Erik Welsh</dc:creator>
  <cp:lastModifiedBy>Emma Kirchhoff</cp:lastModifiedBy>
  <cp:revision>414</cp:revision>
  <dcterms:created xsi:type="dcterms:W3CDTF">2018-01-09T20:24:50Z</dcterms:created>
  <dcterms:modified xsi:type="dcterms:W3CDTF">2024-10-06T22:12:53Z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